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4" r:id="rId14"/>
    <p:sldId id="273" r:id="rId15"/>
    <p:sldId id="259" r:id="rId16"/>
    <p:sldId id="260" r:id="rId17"/>
    <p:sldId id="262" r:id="rId18"/>
    <p:sldId id="261" r:id="rId19"/>
    <p:sldId id="263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3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3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3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4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4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521521_d916f9687ee510c43899df027995fb4c_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90500"/>
            <a:ext cx="8839200" cy="5334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3400" y="2095500"/>
            <a:ext cx="82296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morning students.</a:t>
            </a:r>
            <a:endParaRPr lang="en-US" sz="2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images.jpgtyu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90500"/>
            <a:ext cx="4419600" cy="5333999"/>
          </a:xfrm>
          <a:prstGeom prst="rect">
            <a:avLst/>
          </a:prstGeom>
        </p:spPr>
      </p:pic>
      <p:pic>
        <p:nvPicPr>
          <p:cNvPr id="29" name="Picture 28" descr="images.jpgtyu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500"/>
            <a:ext cx="4419600" cy="533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onl84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9100"/>
            <a:ext cx="3810000" cy="2537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s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857500"/>
            <a:ext cx="3962400" cy="2400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219200" y="40005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play games.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Raozan-sajina-1.jpg"/>
          <p:cNvPicPr>
            <a:picLocks noChangeAspect="1"/>
          </p:cNvPicPr>
          <p:nvPr/>
        </p:nvPicPr>
        <p:blipFill>
          <a:blip r:embed="rId4"/>
          <a:srcRect b="9655"/>
          <a:stretch>
            <a:fillRect/>
          </a:stretch>
        </p:blipFill>
        <p:spPr>
          <a:xfrm>
            <a:off x="882557" y="342902"/>
            <a:ext cx="7423244" cy="414464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0" y="46101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sang songs and recited poems.</a:t>
            </a:r>
          </a:p>
        </p:txBody>
      </p:sp>
      <p:pic>
        <p:nvPicPr>
          <p:cNvPr id="13" name="Picture 12" descr="Little-Nut-Nut-Loves-to-Sleep-in-His-Tent-Camping-Out-Indoors-1024x6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42900"/>
            <a:ext cx="6557650" cy="438671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2057400" y="47580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night, we slept in our tents.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G_20170102_124200.jpg"/>
          <p:cNvPicPr>
            <a:picLocks noChangeAspect="1"/>
          </p:cNvPicPr>
          <p:nvPr/>
        </p:nvPicPr>
        <p:blipFill>
          <a:blip r:embed="rId4" cstate="print"/>
          <a:srcRect r="10000"/>
          <a:stretch>
            <a:fillRect/>
          </a:stretch>
        </p:blipFill>
        <p:spPr>
          <a:xfrm>
            <a:off x="1295400" y="971549"/>
            <a:ext cx="6793021" cy="423838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33162" y="249018"/>
            <a:ext cx="8077438" cy="4136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loud reading and discuss the lesson.</a:t>
            </a:r>
            <a:endParaRPr lang="en-US" dirty="0"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4901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  <a:endParaRPr lang="en-US" sz="36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4671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Cleaning</a:t>
            </a:r>
          </a:p>
        </p:txBody>
      </p:sp>
      <p:pic>
        <p:nvPicPr>
          <p:cNvPr id="12" name="Picture 11" descr="Cleaning-Copy-450x330.jpg"/>
          <p:cNvPicPr>
            <a:picLocks noChangeAspect="1"/>
          </p:cNvPicPr>
          <p:nvPr/>
        </p:nvPicPr>
        <p:blipFill>
          <a:blip r:embed="rId4"/>
          <a:srcRect l="7333" t="13636" r="7333" b="16061"/>
          <a:stretch>
            <a:fillRect/>
          </a:stretch>
        </p:blipFill>
        <p:spPr>
          <a:xfrm>
            <a:off x="457200" y="1181100"/>
            <a:ext cx="3657600" cy="22098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4191000" y="2019300"/>
            <a:ext cx="46482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clearing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248400" y="2476500"/>
            <a:ext cx="381000" cy="1600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1000" y="42291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They are cleaning the camp.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800" y="35433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endParaRPr lang="en-US" sz="2400" b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2019300"/>
            <a:ext cx="43434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Council</a:t>
            </a:r>
          </a:p>
        </p:txBody>
      </p:sp>
      <p:pic>
        <p:nvPicPr>
          <p:cNvPr id="20" name="Picture 19" descr="Amal-International-Cub-Scouts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104900"/>
            <a:ext cx="3886200" cy="242887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Down Arrow 20"/>
          <p:cNvSpPr/>
          <p:nvPr/>
        </p:nvSpPr>
        <p:spPr>
          <a:xfrm>
            <a:off x="6248400" y="2476500"/>
            <a:ext cx="304800" cy="16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42291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I went to a cub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" name="Picture 25" descr="sf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028700"/>
            <a:ext cx="4495800" cy="25288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TextBox 26"/>
          <p:cNvSpPr txBox="1"/>
          <p:nvPr/>
        </p:nvSpPr>
        <p:spPr>
          <a:xfrm>
            <a:off x="1524000" y="35433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Gathering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0" y="2014835"/>
            <a:ext cx="39624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To come together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6248400" y="2476500"/>
            <a:ext cx="3048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95400" y="43053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They are gathering from different places of Bangladesh.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8" grpId="0"/>
      <p:bldP spid="18" grpId="1"/>
      <p:bldP spid="19" grpId="0" animBg="1"/>
      <p:bldP spid="19" grpId="1" animBg="1"/>
      <p:bldP spid="21" grpId="0" animBg="1"/>
      <p:bldP spid="21" grpId="1" animBg="1"/>
      <p:bldP spid="25" grpId="0"/>
      <p:bldP spid="25" grpId="1"/>
      <p:bldP spid="27" grpId="0"/>
      <p:bldP spid="28" grpId="0" animBg="1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266700"/>
            <a:ext cx="8001000" cy="715089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Student’s loud reading help by teacher.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G_20170102_123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111934"/>
            <a:ext cx="7315200" cy="4107766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24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342900"/>
            <a:ext cx="3352800" cy="1138654"/>
          </a:xfrm>
          <a:prstGeom prst="ribbon2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228849"/>
            <a:ext cx="7772400" cy="8572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28575"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Write a short composition on “Cub </a:t>
            </a:r>
            <a:r>
              <a:rPr lang="en-US" dirty="0" err="1" smtClean="0">
                <a:ln w="28575"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dirty="0" smtClean="0">
                <a:ln w="28575"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” at least five sentences by answering</a:t>
            </a:r>
          </a:p>
          <a:p>
            <a:r>
              <a:rPr lang="en-US" dirty="0" smtClean="0">
                <a:ln w="28575"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The following questions  . </a:t>
            </a:r>
          </a:p>
        </p:txBody>
      </p:sp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4" cstate="print"/>
          <a:srcRect l="5833" r="8333"/>
          <a:stretch>
            <a:fillRect/>
          </a:stretch>
        </p:blipFill>
        <p:spPr>
          <a:xfrm>
            <a:off x="5449430" y="342900"/>
            <a:ext cx="2627770" cy="17220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533400" y="3139976"/>
            <a:ext cx="8001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a 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(b) Have you ever been to a cub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(c) What did you do in the morning of the first day?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 How did you enjoy your program?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(e) How did you end your program?</a:t>
            </a:r>
          </a:p>
          <a:p>
            <a:pPr marL="457200" indent="-457200">
              <a:buAutoNum type="alphaLcParenBoth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274010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 -1. How did the team go to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sreemamgal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3771900"/>
            <a:ext cx="8001000" cy="3149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G-2. What did the team members do after breakfast?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610100"/>
            <a:ext cx="6934200" cy="38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 – 3. What did they do in the evening?</a:t>
            </a:r>
          </a:p>
        </p:txBody>
      </p:sp>
      <p:pic>
        <p:nvPicPr>
          <p:cNvPr id="14" name="Picture 13" descr="dolio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19100"/>
            <a:ext cx="3505200" cy="197167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762000" y="948035"/>
            <a:ext cx="3886200" cy="766465"/>
          </a:xfrm>
          <a:prstGeom prst="ribbon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357485"/>
            <a:ext cx="16764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285750"/>
            <a:ext cx="2819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Match the answer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890885"/>
            <a:ext cx="8458200" cy="233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only the answer on the answer 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23819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did the speaker go to a cub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771590"/>
            <a:ext cx="20574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  Last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january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771590"/>
            <a:ext cx="16764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Last march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1771590"/>
            <a:ext cx="16764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Last may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1" y="1771590"/>
            <a:ext cx="2057399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Last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december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82903" y="15720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762190"/>
            <a:ext cx="2286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(a) 9 members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2781300"/>
            <a:ext cx="19812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11 members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2781300"/>
            <a:ext cx="1905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 10 members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400" y="2781300"/>
            <a:ext cx="21336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100 members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19600" y="25626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600" y="4658260"/>
            <a:ext cx="16002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At noon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6600" y="4658260"/>
            <a:ext cx="16002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At night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3619500"/>
            <a:ext cx="20574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Cleaning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9400" y="3619500"/>
            <a:ext cx="15240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Walking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800" y="3619500"/>
            <a:ext cx="17526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Cooking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77000" y="3619500"/>
            <a:ext cx="17526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 Firing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4667190"/>
            <a:ext cx="22098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In the  evening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5600" y="4662725"/>
            <a:ext cx="205740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In the morning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" y="4305300"/>
            <a:ext cx="6248400" cy="22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4.When did they reach?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" y="30861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What did they do at first 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106703" y="33909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0" y="44676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230499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The  team had---------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012-02-20-15-57-35-4f426d6fc6e4d-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571500"/>
            <a:ext cx="3238500" cy="221932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926247"/>
            <a:ext cx="3352800" cy="940653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3771900"/>
            <a:ext cx="7848600" cy="457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You will write five sentences about your holiday activity.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s40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164497"/>
            <a:ext cx="8686800" cy="5360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267480"/>
            <a:ext cx="3505200" cy="67562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Thank you everybody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2705100"/>
            <a:ext cx="44958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you again.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3695700"/>
            <a:ext cx="5638800" cy="751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Bye ---- Bye.</a:t>
            </a:r>
          </a:p>
        </p:txBody>
      </p:sp>
      <p:pic>
        <p:nvPicPr>
          <p:cNvPr id="14" name="Picture 13" descr="images.jpgty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"/>
            <a:ext cx="4419600" cy="5333999"/>
          </a:xfrm>
          <a:prstGeom prst="rect">
            <a:avLst/>
          </a:prstGeom>
        </p:spPr>
      </p:pic>
      <p:pic>
        <p:nvPicPr>
          <p:cNvPr id="15" name="Picture 14" descr="images.jpgty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500"/>
            <a:ext cx="4419600" cy="533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3333" t="88667" r="3333" b="6000"/>
          <a:stretch>
            <a:fillRect/>
          </a:stretch>
        </p:blipFill>
        <p:spPr>
          <a:xfrm rot="5400000">
            <a:off x="6381750" y="2571750"/>
            <a:ext cx="5334000" cy="190500"/>
          </a:xfrm>
          <a:prstGeom prst="rect">
            <a:avLst/>
          </a:prstGeom>
        </p:spPr>
      </p:pic>
      <p:pic>
        <p:nvPicPr>
          <p:cNvPr id="13" name="Picture 12" descr="আসিফ-5.jpg"/>
          <p:cNvPicPr>
            <a:picLocks noChangeAspect="1"/>
          </p:cNvPicPr>
          <p:nvPr/>
        </p:nvPicPr>
        <p:blipFill>
          <a:blip r:embed="rId4"/>
          <a:srcRect t="5001" b="89999"/>
          <a:stretch>
            <a:fillRect/>
          </a:stretch>
        </p:blipFill>
        <p:spPr>
          <a:xfrm>
            <a:off x="3276600" y="2324100"/>
            <a:ext cx="5715000" cy="152400"/>
          </a:xfrm>
          <a:prstGeom prst="rect">
            <a:avLst/>
          </a:prstGeom>
        </p:spPr>
      </p:pic>
      <p:pic>
        <p:nvPicPr>
          <p:cNvPr id="14" name="Picture 13" descr="আসিফ-5.jpg"/>
          <p:cNvPicPr>
            <a:picLocks noChangeAspect="1"/>
          </p:cNvPicPr>
          <p:nvPr/>
        </p:nvPicPr>
        <p:blipFill>
          <a:blip r:embed="rId4"/>
          <a:srcRect t="5001" b="89999"/>
          <a:stretch>
            <a:fillRect/>
          </a:stretch>
        </p:blipFill>
        <p:spPr>
          <a:xfrm rot="5400000" flipV="1">
            <a:off x="3035027" y="3937277"/>
            <a:ext cx="3086140" cy="164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1038880"/>
            <a:ext cx="3429000" cy="5994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857500"/>
            <a:ext cx="3962400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Anamul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Huq</a:t>
            </a:r>
            <a:endParaRPr lang="en-US" sz="2400" dirty="0" smtClean="0">
              <a:ln w="28575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(Assistant teacher)</a:t>
            </a:r>
          </a:p>
          <a:p>
            <a:pPr algn="ctr"/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Madna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primary school.</a:t>
            </a:r>
          </a:p>
          <a:p>
            <a:pPr algn="ctr"/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Lakhai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Habigonj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Phone: 01716-806098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600" y="2857500"/>
            <a:ext cx="3962400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Unit: 21(It was a great day)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Lesson: Last -----our tents.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Time: 45 minute</a:t>
            </a:r>
          </a:p>
        </p:txBody>
      </p:sp>
      <p:pic>
        <p:nvPicPr>
          <p:cNvPr id="19" name="Picture 18" descr="আসিফ-5.jpg"/>
          <p:cNvPicPr>
            <a:picLocks noChangeAspect="1"/>
          </p:cNvPicPr>
          <p:nvPr/>
        </p:nvPicPr>
        <p:blipFill>
          <a:blip r:embed="rId4"/>
          <a:srcRect t="5001" b="89999"/>
          <a:stretch>
            <a:fillRect/>
          </a:stretch>
        </p:blipFill>
        <p:spPr>
          <a:xfrm>
            <a:off x="228600" y="2324100"/>
            <a:ext cx="5715000" cy="152400"/>
          </a:xfrm>
          <a:prstGeom prst="rect">
            <a:avLst/>
          </a:prstGeom>
        </p:spPr>
      </p:pic>
      <p:pic>
        <p:nvPicPr>
          <p:cNvPr id="21" name="Picture 20" descr="আসিফ-5.jpg"/>
          <p:cNvPicPr>
            <a:picLocks noChangeAspect="1"/>
          </p:cNvPicPr>
          <p:nvPr/>
        </p:nvPicPr>
        <p:blipFill>
          <a:blip r:embed="rId4"/>
          <a:srcRect l="667" t="1667" r="2000" b="1667"/>
          <a:stretch>
            <a:fillRect/>
          </a:stretch>
        </p:blipFill>
        <p:spPr>
          <a:xfrm>
            <a:off x="5486400" y="342900"/>
            <a:ext cx="1676400" cy="1905000"/>
          </a:xfrm>
          <a:prstGeom prst="rect">
            <a:avLst/>
          </a:prstGeom>
        </p:spPr>
      </p:pic>
      <p:pic>
        <p:nvPicPr>
          <p:cNvPr id="25" name="Picture 24" descr="Untitled-1.jpg"/>
          <p:cNvPicPr>
            <a:picLocks noChangeAspect="1"/>
          </p:cNvPicPr>
          <p:nvPr/>
        </p:nvPicPr>
        <p:blipFill>
          <a:blip r:embed="rId5"/>
          <a:srcRect b="16667"/>
          <a:stretch>
            <a:fillRect/>
          </a:stretch>
        </p:blipFill>
        <p:spPr>
          <a:xfrm>
            <a:off x="5638800" y="571500"/>
            <a:ext cx="1371600" cy="1447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438150"/>
            <a:ext cx="6400800" cy="685800"/>
          </a:xfrm>
          <a:prstGeom prst="flowChartProcess">
            <a:avLst/>
          </a:prstGeom>
          <a:solidFill>
            <a:srgbClr val="92D050"/>
          </a:solidFill>
          <a:ln w="381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962400" y="1123950"/>
            <a:ext cx="762000" cy="120015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3314699"/>
            <a:ext cx="8153400" cy="1676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1.To read the text with proper pronunciation.</a:t>
            </a:r>
          </a:p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2.To make sentences using words.</a:t>
            </a:r>
          </a:p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3.To write a short paragraph by answering a set of </a:t>
            </a:r>
          </a:p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questions.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2476500"/>
            <a:ext cx="74676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end of the lesson student will be able ------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00100"/>
            <a:ext cx="3962400" cy="396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800" y="1405235"/>
            <a:ext cx="28194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What’s this?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2857500"/>
            <a:ext cx="33528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a cub sign.</a:t>
            </a:r>
          </a:p>
        </p:txBody>
      </p:sp>
      <p:pic>
        <p:nvPicPr>
          <p:cNvPr id="15" name="Picture 14" descr="dsc029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66700"/>
            <a:ext cx="8229600" cy="36576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048000" y="190500"/>
            <a:ext cx="2590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camporee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4000500"/>
            <a:ext cx="4191000" cy="304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What can you see in the picture?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541103"/>
            <a:ext cx="8534400" cy="6785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Last January I went to a cub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camporree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It was my first visit to a cub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and it was my first time away from home.</a:t>
            </a:r>
          </a:p>
        </p:txBody>
      </p:sp>
      <p:sp>
        <p:nvSpPr>
          <p:cNvPr id="20" name="Down Arrow 19"/>
          <p:cNvSpPr/>
          <p:nvPr/>
        </p:nvSpPr>
        <p:spPr>
          <a:xfrm rot="2262915">
            <a:off x="7118864" y="2962308"/>
            <a:ext cx="381000" cy="17526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 animBg="1"/>
      <p:bldP spid="17" grpId="0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ull_319482688_14378082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19100"/>
            <a:ext cx="6867525" cy="37338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362200" y="4300835"/>
            <a:ext cx="37338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know the place?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495300"/>
            <a:ext cx="19812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Sreemangal</a:t>
            </a:r>
            <a:endParaRPr lang="en-US" sz="2400" dirty="0" smtClean="0">
              <a:ln w="285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762500"/>
            <a:ext cx="6477000" cy="304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cub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camporee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took place in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Sreemangal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48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0609f181dd4e7e3abfe448f9ea4462e6-56d3d2fe2a0a2.jpg"/>
          <p:cNvPicPr>
            <a:picLocks noChangeAspect="1"/>
          </p:cNvPicPr>
          <p:nvPr/>
        </p:nvPicPr>
        <p:blipFill>
          <a:blip r:embed="rId4"/>
          <a:srcRect r="235"/>
          <a:stretch>
            <a:fillRect/>
          </a:stretch>
        </p:blipFill>
        <p:spPr>
          <a:xfrm>
            <a:off x="1143000" y="342900"/>
            <a:ext cx="6781800" cy="383075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581400" y="419100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Dhaka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Sylhet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610100"/>
            <a:ext cx="81534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To get there, we first travelled from Dhaka to </a:t>
            </a:r>
            <a:r>
              <a:rPr lang="en-US" sz="2400" dirty="0" err="1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all-st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247900"/>
            <a:ext cx="3429000" cy="227639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Sylhet_Railway+-+pk+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2900"/>
            <a:ext cx="3448241" cy="2133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342900"/>
            <a:ext cx="16002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railway station</a:t>
            </a:r>
          </a:p>
        </p:txBody>
      </p:sp>
      <p:sp>
        <p:nvSpPr>
          <p:cNvPr id="15" name="Right Arrow 14"/>
          <p:cNvSpPr/>
          <p:nvPr/>
        </p:nvSpPr>
        <p:spPr>
          <a:xfrm rot="2765066">
            <a:off x="3741970" y="1219406"/>
            <a:ext cx="169757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38481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We took a train to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Sreemanngal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We arrived in the morning.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8069241195_f8a4746954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"/>
            <a:ext cx="5943600" cy="4457700"/>
          </a:xfrm>
          <a:prstGeom prst="rect">
            <a:avLst/>
          </a:prstGeom>
          <a:ln w="127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858000" y="2324100"/>
            <a:ext cx="1676400" cy="9717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weather was nice..</a:t>
            </a:r>
          </a:p>
        </p:txBody>
      </p:sp>
      <p:pic>
        <p:nvPicPr>
          <p:cNvPr id="14" name="Picture 13" descr="porjot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19100"/>
            <a:ext cx="5257800" cy="4506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096000" y="1387376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We walked to our camp from the train station. There were 10 of us and two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leaders.It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wasn’t very far.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 rot="16200000">
            <a:off x="-2743200" y="2743200"/>
            <a:ext cx="5715000" cy="228600"/>
          </a:xfrm>
          <a:prstGeom prst="rect">
            <a:avLst/>
          </a:prstGeom>
        </p:spPr>
      </p:pic>
      <p:pic>
        <p:nvPicPr>
          <p:cNvPr id="8" name="Picture 7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</p:spPr>
      </p:pic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2"/>
          <a:srcRect l="4000" t="75334" r="6667" b="17999"/>
          <a:stretch>
            <a:fillRect/>
          </a:stretch>
        </p:blipFill>
        <p:spPr>
          <a:xfrm>
            <a:off x="0" y="0"/>
            <a:ext cx="5105400" cy="228600"/>
          </a:xfrm>
          <a:prstGeom prst="rect">
            <a:avLst/>
          </a:prstGeom>
        </p:spPr>
      </p:pic>
      <p:pic>
        <p:nvPicPr>
          <p:cNvPr id="22" name="Picture 21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 rot="5400000">
            <a:off x="6267448" y="2838453"/>
            <a:ext cx="5524501" cy="228599"/>
          </a:xfrm>
          <a:prstGeom prst="rect">
            <a:avLst/>
          </a:prstGeom>
        </p:spPr>
      </p:pic>
      <p:pic>
        <p:nvPicPr>
          <p:cNvPr id="23" name="Picture 22" descr="images.jpgtyui.jpg"/>
          <p:cNvPicPr>
            <a:picLocks noChangeAspect="1"/>
          </p:cNvPicPr>
          <p:nvPr/>
        </p:nvPicPr>
        <p:blipFill>
          <a:blip r:embed="rId3"/>
          <a:srcRect t="69901" b="14179"/>
          <a:stretch>
            <a:fillRect/>
          </a:stretch>
        </p:blipFill>
        <p:spPr>
          <a:xfrm>
            <a:off x="228600" y="5524500"/>
            <a:ext cx="8915400" cy="190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leaning-Copy-450x330.jpg"/>
          <p:cNvPicPr>
            <a:picLocks noChangeAspect="1"/>
          </p:cNvPicPr>
          <p:nvPr/>
        </p:nvPicPr>
        <p:blipFill>
          <a:blip r:embed="rId4"/>
          <a:srcRect t="11212" b="18485"/>
          <a:stretch>
            <a:fillRect/>
          </a:stretch>
        </p:blipFill>
        <p:spPr>
          <a:xfrm>
            <a:off x="574784" y="419100"/>
            <a:ext cx="7883416" cy="406433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200400" y="47625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cleaned up area.</a:t>
            </a:r>
          </a:p>
        </p:txBody>
      </p:sp>
      <p:pic>
        <p:nvPicPr>
          <p:cNvPr id="12" name="Picture 11" descr="ridge-tent01.jpg"/>
          <p:cNvPicPr>
            <a:picLocks noChangeAspect="1"/>
          </p:cNvPicPr>
          <p:nvPr/>
        </p:nvPicPr>
        <p:blipFill>
          <a:blip r:embed="rId5"/>
          <a:srcRect l="9167" r="10000" b="1294"/>
          <a:stretch>
            <a:fillRect/>
          </a:stretch>
        </p:blipFill>
        <p:spPr>
          <a:xfrm>
            <a:off x="614174" y="419101"/>
            <a:ext cx="7844026" cy="404331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3276600" y="46101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 up our tents.</a:t>
            </a:r>
          </a:p>
        </p:txBody>
      </p:sp>
      <p:pic>
        <p:nvPicPr>
          <p:cNvPr id="14" name="Picture 13" descr="yu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89940"/>
            <a:ext cx="7772400" cy="414396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048000" y="47580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Prepared our breakfast.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n>
              <a:solidFill>
                <a:schemeClr val="tx1"/>
              </a:solidFill>
            </a:ln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557</Words>
  <Application>Microsoft Office PowerPoint</Application>
  <PresentationFormat>On-screen Show (16:10)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43</cp:revision>
  <dcterms:created xsi:type="dcterms:W3CDTF">2006-08-16T00:00:00Z</dcterms:created>
  <dcterms:modified xsi:type="dcterms:W3CDTF">2017-07-01T14:09:22Z</dcterms:modified>
</cp:coreProperties>
</file>